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8" r:id="rId14"/>
  </p:sldIdLst>
  <p:sldSz cx="9144000" cy="5143500" type="screen16x9"/>
  <p:notesSz cx="6858000" cy="9144000"/>
  <p:embeddedFontLst>
    <p:embeddedFont>
      <p:font typeface="Nunito" panose="020B0604020202020204" charset="-94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055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1812e9d0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1812e9d0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1812e9d0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1812e9d0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1812e9d0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1812e9d0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1812e9d0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1812e9d05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797125" y="979125"/>
            <a:ext cx="5738400" cy="1817700"/>
          </a:xfrm>
          <a:prstGeom prst="rect">
            <a:avLst/>
          </a:prstGeom>
          <a:ln w="38100" cap="flat" cmpd="dbl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000" i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HEKİMHAN ANADOLU İMAM HATİP LİSESİ</a:t>
            </a:r>
            <a:endParaRPr sz="4000" i="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875" y="2796538"/>
            <a:ext cx="3321576" cy="19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1949" y="593673"/>
            <a:ext cx="8324851" cy="1179143"/>
          </a:xfrm>
        </p:spPr>
        <p:txBody>
          <a:bodyPr/>
          <a:lstStyle/>
          <a:p>
            <a:r>
              <a:rPr lang="tr-TR" sz="2000" dirty="0" smtClean="0"/>
              <a:t>Tarihini bilen kültürel mirasına sahip çıkan, medeniyetimizin değerlerini koruyan, okuyan, düşünen, araştıran, üreten, bilgi ve hikmetin yolunda giden gençler yetiştirmek.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6" y="2080727"/>
            <a:ext cx="2864708" cy="1614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76" y="1386720"/>
            <a:ext cx="2939143" cy="165103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26" y="1388762"/>
            <a:ext cx="2099389" cy="1499063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9036" flipV="1">
            <a:off x="4539343" y="3165548"/>
            <a:ext cx="3377682" cy="1899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49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15295" y="186612"/>
            <a:ext cx="8539455" cy="1763485"/>
          </a:xfrm>
        </p:spPr>
        <p:txBody>
          <a:bodyPr/>
          <a:lstStyle/>
          <a:p>
            <a:r>
              <a:rPr lang="tr-TR" sz="2800" dirty="0" smtClean="0"/>
              <a:t>Öğrencilerimizi ilgi ve yetenekleri doğrultusunda mesleki ve akademik gelişim olarak yüksek öğretime hazırlıyoruz.</a:t>
            </a:r>
            <a:endParaRPr lang="tr-TR" sz="28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1621243"/>
            <a:ext cx="2481943" cy="156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91068" y="1501082"/>
            <a:ext cx="2668556" cy="159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3" y="1501083"/>
            <a:ext cx="2666013" cy="149760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7" y="3440843"/>
            <a:ext cx="2509935" cy="140992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7298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52618" y="289249"/>
            <a:ext cx="8520793" cy="1110343"/>
          </a:xfrm>
        </p:spPr>
        <p:txBody>
          <a:bodyPr/>
          <a:lstStyle/>
          <a:p>
            <a:r>
              <a:rPr lang="tr-TR" b="1" dirty="0"/>
              <a:t>S</a:t>
            </a:r>
            <a:r>
              <a:rPr lang="tr-TR" b="1" dirty="0" smtClean="0"/>
              <a:t>ınıf </a:t>
            </a:r>
            <a:r>
              <a:rPr lang="tr-TR" b="1" dirty="0"/>
              <a:t>rehber öğretmenlerimiz ve okul idaresiyle birlikte veli </a:t>
            </a:r>
            <a:r>
              <a:rPr lang="tr-TR" b="1" dirty="0" smtClean="0"/>
              <a:t>ziyaretlerimizi </a:t>
            </a:r>
            <a:r>
              <a:rPr lang="tr-TR" b="1" dirty="0"/>
              <a:t>gerçekleştirdik. </a:t>
            </a:r>
            <a:br>
              <a:rPr lang="tr-TR" b="1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6" y="1446398"/>
            <a:ext cx="2724542" cy="1529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95592" y="1446654"/>
            <a:ext cx="2720015" cy="15271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739" y="1446654"/>
            <a:ext cx="2450944" cy="1381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34" y="3172408"/>
            <a:ext cx="3013739" cy="169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61" y="3275045"/>
            <a:ext cx="2831590" cy="1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4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63894" y="326571"/>
            <a:ext cx="7960956" cy="1129005"/>
          </a:xfrm>
        </p:spPr>
        <p:txBody>
          <a:bodyPr/>
          <a:lstStyle/>
          <a:p>
            <a:pPr algn="ctr"/>
            <a:r>
              <a:rPr lang="tr-TR" b="1" dirty="0" smtClean="0"/>
              <a:t>Öğrencilerimizi Başarıya Sevk </a:t>
            </a:r>
            <a:r>
              <a:rPr lang="tr-TR" b="1" dirty="0"/>
              <a:t>E</a:t>
            </a:r>
            <a:r>
              <a:rPr lang="tr-TR" b="1" dirty="0" smtClean="0"/>
              <a:t>decek Stratejiler Belirliyoruz</a:t>
            </a:r>
            <a:endParaRPr lang="tr-TR" b="1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61257" y="1371600"/>
            <a:ext cx="8630816" cy="3564294"/>
          </a:xfrm>
        </p:spPr>
        <p:txBody>
          <a:bodyPr/>
          <a:lstStyle/>
          <a:p>
            <a:pPr marL="14605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1" y="1403070"/>
            <a:ext cx="2302629" cy="12934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1418805"/>
            <a:ext cx="2472612" cy="13681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8" y="1403070"/>
            <a:ext cx="2575248" cy="14485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1" y="2888969"/>
            <a:ext cx="2521093" cy="153022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67" y="2888970"/>
            <a:ext cx="2490733" cy="14644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02" y="2938781"/>
            <a:ext cx="2528596" cy="1420411"/>
          </a:xfrm>
          <a:prstGeom prst="rect">
            <a:avLst/>
          </a:prstGeom>
        </p:spPr>
      </p:pic>
      <p:sp>
        <p:nvSpPr>
          <p:cNvPr id="10" name="Metin Yer Tutucusu 2"/>
          <p:cNvSpPr txBox="1">
            <a:spLocks/>
          </p:cNvSpPr>
          <p:nvPr/>
        </p:nvSpPr>
        <p:spPr>
          <a:xfrm>
            <a:off x="261257" y="1376692"/>
            <a:ext cx="8630816" cy="35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6050" indent="0">
              <a:buFont typeface="Calibri"/>
              <a:buNone/>
            </a:pP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1" y="1408162"/>
            <a:ext cx="2302629" cy="129347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1423897"/>
            <a:ext cx="2472612" cy="1368122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8" y="1408162"/>
            <a:ext cx="2575248" cy="1448577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02" y="2943873"/>
            <a:ext cx="2528596" cy="1420411"/>
          </a:xfrm>
          <a:prstGeom prst="rect">
            <a:avLst/>
          </a:prstGeom>
        </p:spPr>
      </p:pic>
      <p:sp>
        <p:nvSpPr>
          <p:cNvPr id="15" name="Metin Yer Tutucusu 2"/>
          <p:cNvSpPr txBox="1">
            <a:spLocks/>
          </p:cNvSpPr>
          <p:nvPr/>
        </p:nvSpPr>
        <p:spPr>
          <a:xfrm>
            <a:off x="139959" y="1188104"/>
            <a:ext cx="8630816" cy="35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46050" indent="0">
              <a:buFont typeface="Calibri"/>
              <a:buNone/>
            </a:pPr>
            <a:endParaRPr lang="tr-TR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1" y="1434540"/>
            <a:ext cx="2302629" cy="129347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88" y="1450275"/>
            <a:ext cx="2472612" cy="1368122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8" y="1434540"/>
            <a:ext cx="2575248" cy="1448577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02" y="2970251"/>
            <a:ext cx="2528596" cy="14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9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79"/>
            <a:ext cx="9144001" cy="5136546"/>
          </a:xfrm>
          <a:prstGeom prst="rect">
            <a:avLst/>
          </a:prstGeom>
          <a:noFill/>
          <a:ln w="38100" cap="rnd" cmpd="dbl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311875" y="2793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>Okulumuzda Ortaokul ve Lise olmak üzere 2 kademede eğitim verilmektedir.</a:t>
            </a:r>
            <a:endParaRPr dirty="0"/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73232">
            <a:off x="305466" y="1608860"/>
            <a:ext cx="2743018" cy="226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575" y="2626350"/>
            <a:ext cx="2595351" cy="21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56993">
            <a:off x="6082896" y="1412996"/>
            <a:ext cx="2633407" cy="202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3958" y="397731"/>
            <a:ext cx="7505700" cy="777926"/>
          </a:xfrm>
        </p:spPr>
        <p:txBody>
          <a:bodyPr/>
          <a:lstStyle/>
          <a:p>
            <a:r>
              <a:rPr lang="tr-T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OKULUMUZUN AMACI</a:t>
            </a:r>
            <a:endParaRPr lang="tr-T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33265" y="1122977"/>
            <a:ext cx="8621486" cy="3766264"/>
          </a:xfrm>
        </p:spPr>
        <p:txBody>
          <a:bodyPr/>
          <a:lstStyle/>
          <a:p>
            <a:r>
              <a:rPr lang="tr-TR" sz="1600" b="1" dirty="0" smtClean="0">
                <a:solidFill>
                  <a:schemeClr val="bg1"/>
                </a:solidFill>
                <a:latin typeface="Nunito" panose="020B0604020202020204" charset="-94"/>
              </a:rPr>
              <a:t>Amacımız İslam dinini iki temel kaynağı olan </a:t>
            </a:r>
            <a:r>
              <a:rPr lang="tr-TR" sz="1600" b="1" dirty="0" smtClean="0">
                <a:solidFill>
                  <a:srgbClr val="FF0000"/>
                </a:solidFill>
                <a:latin typeface="Nunito" panose="020B0604020202020204" charset="-94"/>
              </a:rPr>
              <a:t>Kur’an</a:t>
            </a:r>
            <a:r>
              <a:rPr lang="tr-TR" sz="1600" b="1" dirty="0" smtClean="0">
                <a:solidFill>
                  <a:schemeClr val="bg1"/>
                </a:solidFill>
                <a:latin typeface="Nunito" panose="020B0604020202020204" charset="-94"/>
              </a:rPr>
              <a:t> ve </a:t>
            </a:r>
            <a:r>
              <a:rPr lang="tr-TR" sz="1600" b="1" dirty="0" smtClean="0">
                <a:solidFill>
                  <a:srgbClr val="FF0000"/>
                </a:solidFill>
                <a:latin typeface="Nunito" panose="020B0604020202020204" charset="-94"/>
              </a:rPr>
              <a:t>Sünnet</a:t>
            </a:r>
            <a:r>
              <a:rPr lang="tr-TR" sz="1600" b="1" dirty="0" smtClean="0">
                <a:solidFill>
                  <a:schemeClr val="bg1"/>
                </a:solidFill>
                <a:latin typeface="Nunito" panose="020B0604020202020204" charset="-94"/>
              </a:rPr>
              <a:t> referanslı bir din eğitimi ve öğretimi vererek muasır medeniyetler seviyesine ulaşmaktır.</a:t>
            </a:r>
            <a:endParaRPr lang="tr-TR" sz="1600" b="1" dirty="0">
              <a:solidFill>
                <a:schemeClr val="bg1"/>
              </a:solidFill>
              <a:latin typeface="Nunito" panose="020B060402020202020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0" y="1810138"/>
            <a:ext cx="2183363" cy="225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12" y="1810138"/>
            <a:ext cx="2521109" cy="225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46" y="1810138"/>
            <a:ext cx="2418035" cy="225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824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278975" y="291050"/>
            <a:ext cx="86556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>Okulumuz emek harcayan, saygılı ve ahlaklı olan öğrencilerin değer gördüğü bir kurumdur. </a:t>
            </a:r>
            <a:endParaRPr dirty="0"/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1710625"/>
            <a:ext cx="384492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954" y="1562125"/>
            <a:ext cx="4094568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239950" y="217100"/>
            <a:ext cx="87438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/>
              <a:t>Öğrencilerimize doğru bilgi, doğru davranış, doğru inanç kazandırmayı hedefliyoruz.</a:t>
            </a:r>
            <a:endParaRPr dirty="0"/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1550"/>
            <a:ext cx="3335124" cy="38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200" y="1212250"/>
            <a:ext cx="3524526" cy="380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075" y="1503450"/>
            <a:ext cx="2956500" cy="34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10" y="0"/>
            <a:ext cx="1875452" cy="1830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2" y="1492899"/>
            <a:ext cx="2225715" cy="2080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0540" flipV="1">
            <a:off x="6121275" y="1590530"/>
            <a:ext cx="2969991" cy="1673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12" y="2901821"/>
            <a:ext cx="2334820" cy="1688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Eğri Bağlayıcı 9"/>
          <p:cNvCxnSpPr/>
          <p:nvPr/>
        </p:nvCxnSpPr>
        <p:spPr>
          <a:xfrm flipV="1">
            <a:off x="2183363" y="1026367"/>
            <a:ext cx="1324947" cy="572502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ğri Bağlayıcı 11"/>
          <p:cNvCxnSpPr>
            <a:stCxn id="4" idx="6"/>
            <a:endCxn id="6" idx="7"/>
          </p:cNvCxnSpPr>
          <p:nvPr/>
        </p:nvCxnSpPr>
        <p:spPr>
          <a:xfrm>
            <a:off x="5383762" y="915320"/>
            <a:ext cx="1214467" cy="851256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ğri Bağlayıcı 15"/>
          <p:cNvCxnSpPr/>
          <p:nvPr/>
        </p:nvCxnSpPr>
        <p:spPr>
          <a:xfrm rot="10800000" flipV="1">
            <a:off x="5548133" y="3361681"/>
            <a:ext cx="1897697" cy="650481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ğri Bağlayıcı 17"/>
          <p:cNvCxnSpPr/>
          <p:nvPr/>
        </p:nvCxnSpPr>
        <p:spPr>
          <a:xfrm rot="10800000">
            <a:off x="2313993" y="3153748"/>
            <a:ext cx="1119673" cy="1026367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/>
          <p:cNvSpPr txBox="1"/>
          <p:nvPr/>
        </p:nvSpPr>
        <p:spPr>
          <a:xfrm>
            <a:off x="2845837" y="1830640"/>
            <a:ext cx="3349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>
                <a:solidFill>
                  <a:srgbClr val="FFC000"/>
                </a:solidFill>
              </a:rPr>
              <a:t>Öğrencilerimizi</a:t>
            </a:r>
            <a:r>
              <a:rPr lang="tr-TR" sz="3600" dirty="0" smtClean="0"/>
              <a:t> Yetiştiriyoruz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20141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836506" y="261390"/>
            <a:ext cx="258457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OKULUMUZ</a:t>
            </a:r>
            <a:endParaRPr lang="tr-T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Aşağı Ok 4"/>
          <p:cNvSpPr/>
          <p:nvPr/>
        </p:nvSpPr>
        <p:spPr>
          <a:xfrm>
            <a:off x="3834882" y="839755"/>
            <a:ext cx="531843" cy="811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1007706" y="1315616"/>
            <a:ext cx="24259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r-T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Milli ve Manevi Değerlere Bağlı</a:t>
            </a:r>
            <a:endParaRPr lang="tr-T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6" y="1896645"/>
            <a:ext cx="1716104" cy="96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Metin kutusu 8"/>
          <p:cNvSpPr txBox="1"/>
          <p:nvPr/>
        </p:nvSpPr>
        <p:spPr>
          <a:xfrm>
            <a:off x="1371598" y="3023118"/>
            <a:ext cx="172616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r>
              <a:rPr lang="tr-TR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Çalışkan</a:t>
            </a:r>
            <a:endParaRPr lang="tr-TR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3458742"/>
            <a:ext cx="2230014" cy="1215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Metin kutusu 11"/>
          <p:cNvSpPr txBox="1"/>
          <p:nvPr/>
        </p:nvSpPr>
        <p:spPr>
          <a:xfrm>
            <a:off x="6027575" y="553777"/>
            <a:ext cx="239796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tr-TR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Güzel Ahlaklı</a:t>
            </a:r>
            <a:endParaRPr lang="tr-TR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0" y="1321304"/>
            <a:ext cx="2323322" cy="1035064"/>
          </a:xfrm>
          <a:prstGeom prst="rect">
            <a:avLst/>
          </a:prstGeom>
        </p:spPr>
      </p:pic>
      <p:sp>
        <p:nvSpPr>
          <p:cNvPr id="15" name="Metin kutusu 14"/>
          <p:cNvSpPr txBox="1"/>
          <p:nvPr/>
        </p:nvSpPr>
        <p:spPr>
          <a:xfrm>
            <a:off x="3462330" y="4168112"/>
            <a:ext cx="21180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tr-TR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Başarılı</a:t>
            </a:r>
            <a:endParaRPr lang="tr-TR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99" y="2860278"/>
            <a:ext cx="1970113" cy="1433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etin kutusu 17"/>
          <p:cNvSpPr txBox="1"/>
          <p:nvPr/>
        </p:nvSpPr>
        <p:spPr>
          <a:xfrm>
            <a:off x="5645020" y="2802468"/>
            <a:ext cx="323772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tr-TR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ÇevreyeDuyarlı</a:t>
            </a:r>
            <a:endParaRPr lang="tr-TR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0" y="3329227"/>
            <a:ext cx="3113906" cy="1345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Metin kutusu 21"/>
          <p:cNvSpPr txBox="1"/>
          <p:nvPr/>
        </p:nvSpPr>
        <p:spPr>
          <a:xfrm>
            <a:off x="2893726" y="1756203"/>
            <a:ext cx="2871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Bireyler Yetiştirmeyi Hedefliyor</a:t>
            </a:r>
            <a:endParaRPr lang="tr-TR" sz="24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984379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140</Words>
  <Application>Microsoft Office PowerPoint</Application>
  <PresentationFormat>Ekran Gösterisi (16:9)</PresentationFormat>
  <Paragraphs>18</Paragraphs>
  <Slides>13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Nunito</vt:lpstr>
      <vt:lpstr>Verdana</vt:lpstr>
      <vt:lpstr>Calibri</vt:lpstr>
      <vt:lpstr>Shift</vt:lpstr>
      <vt:lpstr>HEKİMHAN ANADOLU İMAM HATİP LİSESİ</vt:lpstr>
      <vt:lpstr>PowerPoint Sunusu</vt:lpstr>
      <vt:lpstr>PowerPoint Sunusu</vt:lpstr>
      <vt:lpstr>Okulumuzda Ortaokul ve Lise olmak üzere 2 kademede eğitim verilmektedir.</vt:lpstr>
      <vt:lpstr>OKULUMUZUN AMACI</vt:lpstr>
      <vt:lpstr>Okulumuz emek harcayan, saygılı ve ahlaklı olan öğrencilerin değer gördüğü bir kurumdur. </vt:lpstr>
      <vt:lpstr>Öğrencilerimize doğru bilgi, doğru davranış, doğru inanç kazandırmayı hedefliyoruz.</vt:lpstr>
      <vt:lpstr>PowerPoint Sunusu</vt:lpstr>
      <vt:lpstr>PowerPoint Sunusu</vt:lpstr>
      <vt:lpstr>Tarihini bilen kültürel mirasına sahip çıkan, medeniyetimizin değerlerini koruyan, okuyan, düşünen, araştıran, üreten, bilgi ve hikmetin yolunda giden gençler yetiştirmek.</vt:lpstr>
      <vt:lpstr>Öğrencilerimizi ilgi ve yetenekleri doğrultusunda mesleki ve akademik gelişim olarak yüksek öğretime hazırlıyoruz.</vt:lpstr>
      <vt:lpstr>Sınıf rehber öğretmenlerimiz ve okul idaresiyle birlikte veli ziyaretlerimizi gerçekleştirdik.  </vt:lpstr>
      <vt:lpstr>Öğrencilerimizi Başarıya Sevk Edecek Stratejiler Belirliyoruz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HEKİMHAN ANADOLU İMAM HATİP LİSESİ</dc:title>
  <dc:creator>Müdür Yardımcısı</dc:creator>
  <cp:lastModifiedBy>MUDUR</cp:lastModifiedBy>
  <cp:revision>12</cp:revision>
  <dcterms:modified xsi:type="dcterms:W3CDTF">2020-04-13T09:43:51Z</dcterms:modified>
</cp:coreProperties>
</file>